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41A86-FBF4-4831-9FF4-7B487F3492D7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3F8BB-B1B5-4D35-A08C-A275931309FC}" type="datetime1">
              <a:rPr lang="fr-FR" smtClean="0"/>
              <a:t>27/07/2022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A18A1-B72F-49DD-8A51-DC4A9B10C77C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A74DDF-14B3-4359-B246-DC1DC867FD8F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B94D9-FA33-4622-B5B0-3A212B55AFC9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62FBC-E467-46B8-ABE1-98D95CFF2BA6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64E0A-ACF3-44BD-A54D-C44EDE2996DF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 titre du masque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0B38C-D4F5-42C2-967A-0B7FC97B2621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C9646D-2F82-4FD6-98A1-C2A4C26D0529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Cliquez pour modifier le style du titre du masque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5C77-250B-4737-9E4A-69E5939CBC16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E81F3-FFCD-4236-B158-26C78CAC6E11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A97361A-7C50-452A-9761-2F2CCDC29838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E208F8F-9785-4D7E-B2D7-6FB9149CAF24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3CD2423-DC0C-47A2-8916-10643EB35EC9}" type="datetime1">
              <a:rPr lang="fr-FR" smtClean="0"/>
              <a:t>27/07/2022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2789901"/>
          </a:xfrm>
        </p:spPr>
        <p:txBody>
          <a:bodyPr rtlCol="0">
            <a:normAutofit/>
          </a:bodyPr>
          <a:lstStyle/>
          <a:p>
            <a:pPr algn="ctr" rtl="0"/>
            <a:r>
              <a:rPr lang="fr" sz="8000" dirty="0"/>
              <a:t>{{title}}</a:t>
            </a:r>
            <a:br>
              <a:rPr lang="fr" sz="8000" dirty="0"/>
            </a:br>
            <a:endParaRPr lang="fr" sz="8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Editor: {{editor}}</a:t>
            </a:r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" sz="4800" i="1" dirty="0">
                <a:solidFill>
                  <a:srgbClr val="FFFFFF"/>
                </a:solidFill>
              </a:rPr>
              <a:t>{{section1}}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fr" dirty="0">
                <a:solidFill>
                  <a:srgbClr val="FFFFFF"/>
                </a:solidFill>
              </a:rPr>
              <a:t>{{</a:t>
            </a:r>
            <a:r>
              <a:rPr lang="fr" b="1" dirty="0">
                <a:solidFill>
                  <a:srgbClr val="FFFFFF"/>
                </a:solidFill>
              </a:rPr>
              <a:t>section2</a:t>
            </a:r>
            <a:r>
              <a:rPr lang="fr" dirty="0">
                <a:solidFill>
                  <a:srgbClr val="FFFFFF"/>
                </a:solidFill>
              </a:rPr>
              <a:t>}}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4F5C1-648F-4734-9BEC-D301754C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Annual</a:t>
            </a:r>
            <a:r>
              <a:rPr lang="fr-FR" dirty="0"/>
              <a:t> performance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C6BF9-F5D5-4C41-A207-CB5AD65B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27/07/2022</a:t>
            </a:fld>
            <a:endParaRPr lang="en-US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C9FB5285-0554-8997-B87A-EC61530F4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30390"/>
              </p:ext>
            </p:extLst>
          </p:nvPr>
        </p:nvGraphicFramePr>
        <p:xfrm>
          <a:off x="1591733" y="2556932"/>
          <a:ext cx="8568268" cy="84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067">
                  <a:extLst>
                    <a:ext uri="{9D8B030D-6E8A-4147-A177-3AD203B41FA5}">
                      <a16:colId xmlns:a16="http://schemas.microsoft.com/office/drawing/2014/main" val="976211712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2436664084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467971069"/>
                    </a:ext>
                  </a:extLst>
                </a:gridCol>
                <a:gridCol w="2142067">
                  <a:extLst>
                    <a:ext uri="{9D8B030D-6E8A-4147-A177-3AD203B41FA5}">
                      <a16:colId xmlns:a16="http://schemas.microsoft.com/office/drawing/2014/main" val="1089912823"/>
                    </a:ext>
                  </a:extLst>
                </a:gridCol>
              </a:tblGrid>
              <a:tr h="389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Sales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Expenses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Net </a:t>
                      </a:r>
                      <a:r>
                        <a:rPr lang="fr-FR" sz="1200" dirty="0" err="1"/>
                        <a:t>Income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42387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</a:rPr>
                        <a:t>{{</a:t>
                      </a:r>
                      <a:r>
                        <a:rPr lang="fr-FR" sz="1200" b="1" dirty="0" err="1">
                          <a:effectLst/>
                        </a:rPr>
                        <a:t>lines</a:t>
                      </a:r>
                      <a:r>
                        <a:rPr lang="fr-FR" sz="1200" b="1" dirty="0">
                          <a:effectLst/>
                        </a:rPr>
                        <a:t>[i].</a:t>
                      </a:r>
                      <a:r>
                        <a:rPr lang="fr-FR" sz="1200" b="1" dirty="0" err="1">
                          <a:effectLst/>
                        </a:rPr>
                        <a:t>year</a:t>
                      </a:r>
                      <a:r>
                        <a:rPr lang="fr-FR" sz="1200" b="1" dirty="0">
                          <a:effectLst/>
                        </a:rPr>
                        <a:t>}}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{{</a:t>
                      </a:r>
                      <a:r>
                        <a:rPr lang="fr-FR" sz="1200" dirty="0" err="1">
                          <a:effectLst/>
                        </a:rPr>
                        <a:t>lines</a:t>
                      </a:r>
                      <a:r>
                        <a:rPr lang="fr-FR" sz="1200" dirty="0">
                          <a:effectLst/>
                        </a:rPr>
                        <a:t>[i].sales}}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{{</a:t>
                      </a:r>
                      <a:r>
                        <a:rPr lang="fr-FR" sz="1200" dirty="0" err="1">
                          <a:effectLst/>
                        </a:rPr>
                        <a:t>lines</a:t>
                      </a:r>
                      <a:r>
                        <a:rPr lang="fr-FR" sz="1200" dirty="0">
                          <a:effectLst/>
                        </a:rPr>
                        <a:t>[i].</a:t>
                      </a:r>
                      <a:r>
                        <a:rPr lang="fr-FR" sz="1200" dirty="0" err="1">
                          <a:effectLst/>
                        </a:rPr>
                        <a:t>expenses</a:t>
                      </a:r>
                      <a:r>
                        <a:rPr lang="fr-FR" sz="1200" dirty="0">
                          <a:effectLst/>
                        </a:rPr>
                        <a:t>}}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{{</a:t>
                      </a:r>
                      <a:r>
                        <a:rPr lang="fr-FR" sz="1200" dirty="0" err="1">
                          <a:effectLst/>
                        </a:rPr>
                        <a:t>lines</a:t>
                      </a:r>
                      <a:r>
                        <a:rPr lang="fr-FR" sz="1200" dirty="0">
                          <a:effectLst/>
                        </a:rPr>
                        <a:t>[i].</a:t>
                      </a:r>
                      <a:r>
                        <a:rPr lang="fr-FR" sz="1200" dirty="0" err="1">
                          <a:effectLst/>
                        </a:rPr>
                        <a:t>netIncome</a:t>
                      </a:r>
                      <a:r>
                        <a:rPr lang="fr-FR" sz="1200" dirty="0">
                          <a:effectLst/>
                        </a:rPr>
                        <a:t>}}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45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4043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0_TF56160789" id="{40A74638-567A-4C9B-92AC-92262F50CE33}" vid="{4EE5C211-F92E-4B7F-99D7-2D674A6AA5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{46F05EF8-76A7-44A5-8829-E6F9DC0E55EB}tf56160789_win32</Template>
  <TotalTime>47</TotalTime>
  <Words>51</Words>
  <Application>Microsoft Office PowerPoint</Application>
  <PresentationFormat>Grand écran</PresentationFormat>
  <Paragraphs>14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Bookman Old Style</vt:lpstr>
      <vt:lpstr>Calibri</vt:lpstr>
      <vt:lpstr>Franklin Gothic Book</vt:lpstr>
      <vt:lpstr>1_RetrospectVTI</vt:lpstr>
      <vt:lpstr>{{title}} </vt:lpstr>
      <vt:lpstr>{{section1}}</vt:lpstr>
      <vt:lpstr>Annual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{{title}} </dc:title>
  <dc:creator>Quentin Broggi</dc:creator>
  <cp:lastModifiedBy>Quentin Broggi</cp:lastModifiedBy>
  <cp:revision>8</cp:revision>
  <dcterms:created xsi:type="dcterms:W3CDTF">2022-04-02T19:46:40Z</dcterms:created>
  <dcterms:modified xsi:type="dcterms:W3CDTF">2022-07-27T20:38:13Z</dcterms:modified>
</cp:coreProperties>
</file>